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2" r:id="rId5"/>
    <p:sldId id="259" r:id="rId6"/>
    <p:sldId id="263" r:id="rId7"/>
    <p:sldId id="267" r:id="rId8"/>
    <p:sldId id="268" r:id="rId9"/>
    <p:sldId id="260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965-8D26-4B12-A8CA-0771E235D9C1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F5B5-958D-41B6-BF95-09F7F67E37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70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965-8D26-4B12-A8CA-0771E235D9C1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F5B5-958D-41B6-BF95-09F7F67E37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098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965-8D26-4B12-A8CA-0771E235D9C1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F5B5-958D-41B6-BF95-09F7F67E37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36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965-8D26-4B12-A8CA-0771E235D9C1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F5B5-958D-41B6-BF95-09F7F67E37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394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965-8D26-4B12-A8CA-0771E235D9C1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F5B5-958D-41B6-BF95-09F7F67E37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370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965-8D26-4B12-A8CA-0771E235D9C1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F5B5-958D-41B6-BF95-09F7F67E37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7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965-8D26-4B12-A8CA-0771E235D9C1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F5B5-958D-41B6-BF95-09F7F67E37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515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965-8D26-4B12-A8CA-0771E235D9C1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F5B5-958D-41B6-BF95-09F7F67E37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665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965-8D26-4B12-A8CA-0771E235D9C1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F5B5-958D-41B6-BF95-09F7F67E37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797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965-8D26-4B12-A8CA-0771E235D9C1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F5B5-958D-41B6-BF95-09F7F67E37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451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965-8D26-4B12-A8CA-0771E235D9C1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F5B5-958D-41B6-BF95-09F7F67E37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696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3965-8D26-4B12-A8CA-0771E235D9C1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EF5B5-958D-41B6-BF95-09F7F67E37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23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68" y="1537754"/>
            <a:ext cx="7990575" cy="382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5476874"/>
            <a:ext cx="12192000" cy="1381126"/>
          </a:xfrm>
          <a:prstGeom prst="rect">
            <a:avLst/>
          </a:prstGeom>
          <a:solidFill>
            <a:srgbClr val="008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NZ" b="1" dirty="0"/>
              <a:t>Working together to make Nelson an even better place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299" y="5705530"/>
            <a:ext cx="4238251" cy="867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616" y="140043"/>
            <a:ext cx="1203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olidFill>
                  <a:srgbClr val="0081C6"/>
                </a:solidFill>
              </a:rPr>
              <a:t>23 HALIFAX STREET DECONSTRUCTION</a:t>
            </a:r>
          </a:p>
        </p:txBody>
      </p:sp>
    </p:spTree>
    <p:extLst>
      <p:ext uri="{BB962C8B-B14F-4D97-AF65-F5344CB8AC3E}">
        <p14:creationId xmlns:p14="http://schemas.microsoft.com/office/powerpoint/2010/main" val="419150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476874"/>
            <a:ext cx="12192000" cy="1381126"/>
          </a:xfrm>
          <a:prstGeom prst="rect">
            <a:avLst/>
          </a:prstGeom>
          <a:solidFill>
            <a:srgbClr val="008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NZ" b="1" dirty="0"/>
              <a:t>Working together to make Nelson an even better 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99" y="5705530"/>
            <a:ext cx="4238251" cy="867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16" y="140043"/>
            <a:ext cx="1203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olidFill>
                  <a:srgbClr val="0081C6"/>
                </a:solidFill>
              </a:rPr>
              <a:t>23 HALIFAX STREET DECONSTRUCTION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616" y="750776"/>
            <a:ext cx="1203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How will the crushed concrete be used?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1212441"/>
            <a:ext cx="2712995" cy="2034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3387325"/>
            <a:ext cx="2712995" cy="2034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5310" y="1823174"/>
            <a:ext cx="8311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The concrete was crushed to specified engineered fill to be potentially used as follows:</a:t>
            </a:r>
          </a:p>
          <a:p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To raise building floor levels as they are currently doing at </a:t>
            </a:r>
            <a:r>
              <a:rPr lang="en-NZ" dirty="0" err="1"/>
              <a:t>Cawthron</a:t>
            </a:r>
            <a:r>
              <a:rPr lang="en-NZ" dirty="0"/>
              <a:t> Institute &amp; LQS Estate (Richmond)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Forestry roads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Sub-base for access ways if approved by NCC</a:t>
            </a:r>
          </a:p>
        </p:txBody>
      </p:sp>
    </p:spTree>
    <p:extLst>
      <p:ext uri="{BB962C8B-B14F-4D97-AF65-F5344CB8AC3E}">
        <p14:creationId xmlns:p14="http://schemas.microsoft.com/office/powerpoint/2010/main" val="135812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476874"/>
            <a:ext cx="12192000" cy="1381126"/>
          </a:xfrm>
          <a:prstGeom prst="rect">
            <a:avLst/>
          </a:prstGeom>
          <a:solidFill>
            <a:srgbClr val="008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NZ" b="1" dirty="0"/>
              <a:t>Working together to make Nelson an even better 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99" y="5705530"/>
            <a:ext cx="4238251" cy="867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16" y="140043"/>
            <a:ext cx="1203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olidFill>
                  <a:srgbClr val="0081C6"/>
                </a:solidFill>
              </a:rPr>
              <a:t>23 HALIFAX STREET DECONSTRUCTION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616" y="750776"/>
            <a:ext cx="1203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Key Deliverables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102" y="1377298"/>
            <a:ext cx="99183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NZ" sz="3200" dirty="0"/>
              <a:t>Removing an earthquake prone building by January 2022</a:t>
            </a:r>
          </a:p>
          <a:p>
            <a:endParaRPr lang="en-NZ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NZ" sz="3200" dirty="0"/>
              <a:t>Works to be undertaken in a way that minimised environmental impact (recycling &amp; repurposing building materials as much as possible)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2944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476874"/>
            <a:ext cx="12192000" cy="1381126"/>
          </a:xfrm>
          <a:prstGeom prst="rect">
            <a:avLst/>
          </a:prstGeom>
          <a:solidFill>
            <a:srgbClr val="008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NZ" b="1" dirty="0"/>
              <a:t>Working together to make Nelson an even better 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99" y="5705530"/>
            <a:ext cx="4238251" cy="867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16" y="140043"/>
            <a:ext cx="1203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olidFill>
                  <a:srgbClr val="0081C6"/>
                </a:solidFill>
              </a:rPr>
              <a:t>23 HALIFAX STREET DECONSTRUCTION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616" y="750776"/>
            <a:ext cx="1203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Stored Furniture Removed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9375" y="2096152"/>
            <a:ext cx="664793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The former Mediterranean Warehouse was being used as a very congested storage unit.</a:t>
            </a:r>
          </a:p>
          <a:p>
            <a:endParaRPr lang="en-NZ" sz="2800" dirty="0"/>
          </a:p>
          <a:p>
            <a:r>
              <a:rPr lang="en-NZ" sz="2800" dirty="0"/>
              <a:t>Furniture and unclaimed items went to </a:t>
            </a:r>
            <a:r>
              <a:rPr lang="en-NZ" sz="2800" dirty="0" err="1"/>
              <a:t>RE:Store</a:t>
            </a:r>
            <a:r>
              <a:rPr lang="en-NZ" sz="2800" dirty="0"/>
              <a:t>, Habitat for Humanity, Nelson Environment Centre, </a:t>
            </a:r>
            <a:r>
              <a:rPr lang="en-NZ" sz="2800" dirty="0" err="1"/>
              <a:t>MenzShed</a:t>
            </a:r>
            <a:r>
              <a:rPr lang="en-NZ" sz="2800" dirty="0"/>
              <a:t> and Founders Park.</a:t>
            </a:r>
          </a:p>
          <a:p>
            <a:endParaRPr lang="en-NZ" sz="2400" dirty="0"/>
          </a:p>
          <a:p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" y="1923511"/>
            <a:ext cx="4263440" cy="28422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1535" y="1554179"/>
            <a:ext cx="206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411804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476874"/>
            <a:ext cx="12192000" cy="1381126"/>
          </a:xfrm>
          <a:prstGeom prst="rect">
            <a:avLst/>
          </a:prstGeom>
          <a:solidFill>
            <a:srgbClr val="008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NZ" b="1" dirty="0"/>
              <a:t>Working together to make Nelson an even better 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99" y="5705530"/>
            <a:ext cx="4238251" cy="867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16" y="140043"/>
            <a:ext cx="1203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olidFill>
                  <a:srgbClr val="0081C6"/>
                </a:solidFill>
              </a:rPr>
              <a:t>23 HALIFAX STREET DECONSTRUCTION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18959" y="784197"/>
            <a:ext cx="1203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Stage 1 – Internal Strip Out &amp; Asbestos Removal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2767" y="1778515"/>
            <a:ext cx="7760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Stage 1 entailed:</a:t>
            </a:r>
          </a:p>
          <a:p>
            <a:endParaRPr lang="en-N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/>
              <a:t>The removal of the intertenancy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/>
              <a:t>Removal of the internal linings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/>
              <a:t>Removal and disposal of any hazardous materials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9" y="1263990"/>
            <a:ext cx="2658762" cy="1994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0" y="3387872"/>
            <a:ext cx="2658764" cy="19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476874"/>
            <a:ext cx="12192000" cy="1381126"/>
          </a:xfrm>
          <a:prstGeom prst="rect">
            <a:avLst/>
          </a:prstGeom>
          <a:solidFill>
            <a:srgbClr val="008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NZ" b="1" dirty="0"/>
              <a:t>Working together to make Nelson an even better 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99" y="5705530"/>
            <a:ext cx="4238251" cy="867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16" y="140043"/>
            <a:ext cx="1203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olidFill>
                  <a:srgbClr val="0081C6"/>
                </a:solidFill>
              </a:rPr>
              <a:t>23 HALIFAX STREET DECONSTRUCTION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616" y="577778"/>
            <a:ext cx="1203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Stage 1 – Resource Recovery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1827" y="1084910"/>
            <a:ext cx="86909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16 tonne of scrap metal was taken to SIMS Pacific Metal (copper insulation, stainless steel, aluminium and light gauge metal)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5 truckloads of fittings and fixtures were carted to </a:t>
            </a:r>
            <a:r>
              <a:rPr lang="en-NZ" sz="2000" dirty="0" err="1"/>
              <a:t>RE:Store</a:t>
            </a: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The freezer panel walls and ceiling that was in the Mediterranean Food Warehouse went to a lifestyle property where it will commence a new life as a </a:t>
            </a:r>
            <a:r>
              <a:rPr lang="en-NZ" sz="2000" dirty="0" err="1"/>
              <a:t>homekill</a:t>
            </a:r>
            <a:r>
              <a:rPr lang="en-NZ" sz="2000" dirty="0"/>
              <a:t> 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16 tonne of gib was carted to local farms where it is crushed and used on crops as a source of lime.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2 truckloads of broken timber to be dispensed as firewood.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1 truckload of timber purlins (in good condition) were carted to Norwest Timber Recycling for reuse.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480 m3 of concrete was removed for crushing and re-use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44 tonne of waste was carted to York Valley landfill facility.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1.3 tonne of contaminated waste was removed from site.</a:t>
            </a:r>
            <a:endParaRPr lang="en-NZ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1" y="3326523"/>
            <a:ext cx="2676561" cy="2007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0" y="1218894"/>
            <a:ext cx="2676561" cy="200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4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476874"/>
            <a:ext cx="12192000" cy="1381126"/>
          </a:xfrm>
          <a:prstGeom prst="rect">
            <a:avLst/>
          </a:prstGeom>
          <a:solidFill>
            <a:srgbClr val="008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NZ" b="1" dirty="0"/>
              <a:t>Working together to make Nelson an even better 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99" y="5705530"/>
            <a:ext cx="4238251" cy="867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16" y="140043"/>
            <a:ext cx="1203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olidFill>
                  <a:srgbClr val="0081C6"/>
                </a:solidFill>
              </a:rPr>
              <a:t>23 HALIFAX STREET DECONSTRUCTION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616" y="577778"/>
            <a:ext cx="1203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Stage 1 – Resource Recovery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0" y="1624100"/>
            <a:ext cx="3710857" cy="2783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0724" y="1100880"/>
            <a:ext cx="738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Thinking outside the square!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2156" y="1817977"/>
            <a:ext cx="70598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Norwest Demolition crew created this skateboard ramp from discarded timber (too good for firewood but not good enough for building) along with some melamine scraps.</a:t>
            </a:r>
          </a:p>
          <a:p>
            <a:endParaRPr lang="en-NZ" sz="2800" dirty="0"/>
          </a:p>
          <a:p>
            <a:r>
              <a:rPr lang="en-NZ" sz="2800" dirty="0"/>
              <a:t>All they needed to purchase were screws and a couple of sheets of ply.</a:t>
            </a:r>
          </a:p>
        </p:txBody>
      </p:sp>
    </p:spTree>
    <p:extLst>
      <p:ext uri="{BB962C8B-B14F-4D97-AF65-F5344CB8AC3E}">
        <p14:creationId xmlns:p14="http://schemas.microsoft.com/office/powerpoint/2010/main" val="177611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476874"/>
            <a:ext cx="12192000" cy="1381126"/>
          </a:xfrm>
          <a:prstGeom prst="rect">
            <a:avLst/>
          </a:prstGeom>
          <a:solidFill>
            <a:srgbClr val="008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NZ" b="1" dirty="0"/>
              <a:t>Working together to make Nelson an even better 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99" y="5705530"/>
            <a:ext cx="4238251" cy="867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16" y="140043"/>
            <a:ext cx="1203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olidFill>
                  <a:srgbClr val="0081C6"/>
                </a:solidFill>
              </a:rPr>
              <a:t>23 HALIFAX STREET DECONSTRUCTION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616" y="577778"/>
            <a:ext cx="1203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Stage 1 – Resource Recovery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0" y="1624100"/>
            <a:ext cx="3710857" cy="2783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0919" y="4964862"/>
            <a:ext cx="624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srgbClr val="DE8422"/>
                </a:solidFill>
              </a:rPr>
              <a:t>Nothing goes to waste!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9797" y="1128550"/>
            <a:ext cx="7299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/>
              <a:t>Network with your local community!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0741" y="1856005"/>
            <a:ext cx="7059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Nayland Scaffold had mentioned to a local contact that the entire building at 23 Halifax Street was being repurposed/recycled.  That local contact was someone connected with </a:t>
            </a:r>
            <a:r>
              <a:rPr lang="en-NZ" sz="2400" dirty="0" err="1"/>
              <a:t>Kohatu</a:t>
            </a:r>
            <a:r>
              <a:rPr lang="en-NZ" sz="2400" dirty="0"/>
              <a:t> Raceway.  They were seeking to build some new culverts.</a:t>
            </a:r>
          </a:p>
          <a:p>
            <a:endParaRPr lang="en-NZ" sz="2400" dirty="0"/>
          </a:p>
          <a:p>
            <a:r>
              <a:rPr lang="en-NZ" sz="2400" dirty="0"/>
              <a:t>The beams from the old Mediterranean Food Warehouse became the new culverts at </a:t>
            </a:r>
            <a:r>
              <a:rPr lang="en-NZ" sz="2400" dirty="0" err="1"/>
              <a:t>Kohatu</a:t>
            </a:r>
            <a:r>
              <a:rPr lang="en-NZ" sz="2400" dirty="0"/>
              <a:t> Raceway.  </a:t>
            </a:r>
          </a:p>
        </p:txBody>
      </p:sp>
    </p:spTree>
    <p:extLst>
      <p:ext uri="{BB962C8B-B14F-4D97-AF65-F5344CB8AC3E}">
        <p14:creationId xmlns:p14="http://schemas.microsoft.com/office/powerpoint/2010/main" val="91420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476874"/>
            <a:ext cx="12192000" cy="1381126"/>
          </a:xfrm>
          <a:prstGeom prst="rect">
            <a:avLst/>
          </a:prstGeom>
          <a:solidFill>
            <a:srgbClr val="008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NZ" b="1" dirty="0"/>
              <a:t>Working together to make Nelson an even better 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99" y="5705530"/>
            <a:ext cx="4238251" cy="867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16" y="140043"/>
            <a:ext cx="1203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olidFill>
                  <a:srgbClr val="0081C6"/>
                </a:solidFill>
              </a:rPr>
              <a:t>23 HALIFAX STREET DECONSTRUCTION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03" y="693111"/>
            <a:ext cx="1203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Stage 2 – Deconstruction of the Building Shell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4083" y="1188483"/>
            <a:ext cx="761901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Deconstruction of the building shell commenced 9 February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Scaffolding to the street frontages erected then roof iron &amp; trusses removed.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The deconstruction of the building happened systematically as per the grid plan shown on this slide.  The first floor and mid floor sections were removed before the ground floor.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The concrete was sawcut into sections then lifted by crane to the inside of the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The wall closest to the library provided some noise insulation throughout deconstruction and was the last to be removed.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40" y="1188483"/>
            <a:ext cx="4009243" cy="41249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515762" y="3097427"/>
            <a:ext cx="24714" cy="280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573427" y="3072714"/>
            <a:ext cx="321276" cy="263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27654" y="3097427"/>
            <a:ext cx="0" cy="280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515762" y="3492843"/>
            <a:ext cx="378941" cy="370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15762" y="3921211"/>
            <a:ext cx="2553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416908" y="3929449"/>
            <a:ext cx="313038" cy="486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33384" y="4514335"/>
            <a:ext cx="461319" cy="16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42984" y="4578950"/>
            <a:ext cx="4036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53730" y="4061254"/>
            <a:ext cx="16475" cy="453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603157" y="3377514"/>
            <a:ext cx="16475" cy="543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619632" y="2957383"/>
            <a:ext cx="0" cy="362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4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476874"/>
            <a:ext cx="12192000" cy="1381126"/>
          </a:xfrm>
          <a:prstGeom prst="rect">
            <a:avLst/>
          </a:prstGeom>
          <a:solidFill>
            <a:srgbClr val="008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NZ" b="1" dirty="0"/>
              <a:t>Working together to make Nelson an even better 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99" y="5705530"/>
            <a:ext cx="4238251" cy="867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16" y="140043"/>
            <a:ext cx="1203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olidFill>
                  <a:srgbClr val="0081C6"/>
                </a:solidFill>
              </a:rPr>
              <a:t>23 HALIFAX STREET DECONSTRUCTION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616" y="750776"/>
            <a:ext cx="1203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Stage 2 – Proposed Resource Recovery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7126"/>
              </p:ext>
            </p:extLst>
          </p:nvPr>
        </p:nvGraphicFramePr>
        <p:xfrm>
          <a:off x="984678" y="1324445"/>
          <a:ext cx="10654872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Building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Destination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Roofing 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If</a:t>
                      </a:r>
                      <a:r>
                        <a:rPr lang="en-NZ" sz="1600" baseline="0" dirty="0"/>
                        <a:t> in reasonable condition – Habitat for Humanity/ </a:t>
                      </a:r>
                      <a:r>
                        <a:rPr lang="en-NZ" sz="1600" baseline="0" dirty="0" err="1"/>
                        <a:t>RE:Store</a:t>
                      </a:r>
                      <a:endParaRPr lang="en-NZ" sz="1600" baseline="0" dirty="0"/>
                    </a:p>
                    <a:p>
                      <a:r>
                        <a:rPr lang="en-NZ" sz="1600" baseline="0" dirty="0"/>
                        <a:t>If beyond repair – SIMS Pacific Metal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Red</a:t>
                      </a:r>
                      <a:r>
                        <a:rPr lang="en-NZ" sz="1600" baseline="0" dirty="0"/>
                        <a:t> Lead Coated Trusses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If</a:t>
                      </a:r>
                      <a:r>
                        <a:rPr lang="en-NZ" sz="1600" baseline="0" dirty="0"/>
                        <a:t> in reasonable condition – Habitat for Humanity</a:t>
                      </a:r>
                    </a:p>
                    <a:p>
                      <a:r>
                        <a:rPr lang="en-NZ" sz="1600" baseline="0" dirty="0"/>
                        <a:t>If beyond repair – SIMS Pacific Metal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Concrete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Transported to </a:t>
                      </a:r>
                      <a:r>
                        <a:rPr lang="en-NZ" sz="1600" dirty="0" err="1"/>
                        <a:t>Harveys</a:t>
                      </a:r>
                      <a:r>
                        <a:rPr lang="en-NZ" sz="1600" dirty="0"/>
                        <a:t> Landfill</a:t>
                      </a:r>
                      <a:r>
                        <a:rPr lang="en-NZ" sz="1600" baseline="0" dirty="0"/>
                        <a:t> (Cable Bay) to be crushed into engineered fill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If</a:t>
                      </a:r>
                      <a:r>
                        <a:rPr lang="en-NZ" sz="1600" baseline="0" dirty="0"/>
                        <a:t> in reasonable condition – Habitat for Humanity/ </a:t>
                      </a:r>
                      <a:r>
                        <a:rPr lang="en-NZ" sz="1600" baseline="0" dirty="0" err="1"/>
                        <a:t>RE:Store</a:t>
                      </a:r>
                      <a:endParaRPr lang="en-NZ" sz="1600" baseline="0" dirty="0"/>
                    </a:p>
                    <a:p>
                      <a:r>
                        <a:rPr lang="en-NZ" sz="1600" baseline="0" dirty="0"/>
                        <a:t>If beyond repair – SIMS Pacific Metal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Roller Door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If</a:t>
                      </a:r>
                      <a:r>
                        <a:rPr lang="en-NZ" sz="1600" baseline="0" dirty="0"/>
                        <a:t> in reasonable condition – Habitat for Humanity</a:t>
                      </a:r>
                    </a:p>
                    <a:p>
                      <a:r>
                        <a:rPr lang="en-NZ" sz="1600" baseline="0" dirty="0"/>
                        <a:t>If beyond repair – SIMS Pacific Metal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Structural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If</a:t>
                      </a:r>
                      <a:r>
                        <a:rPr lang="en-NZ" sz="1600" baseline="0" dirty="0"/>
                        <a:t> in reasonable condition – Habitat for Humanity</a:t>
                      </a:r>
                    </a:p>
                    <a:p>
                      <a:r>
                        <a:rPr lang="en-NZ" sz="1600" baseline="0" dirty="0"/>
                        <a:t>If beyond repair – SIMS Pacific Metal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Reinforcing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SIMS Pacific Metal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94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7602B738831440DB9AF4B3C0A3E49E12" version="1.0.0">
  <systemFields>
    <field name="Objective-Id">
      <value order="0">A2618832</value>
    </field>
    <field name="Objective-Title">
      <value order="0">23 HALIFAX ST - RESOURCE RECOVERY JOURNEY</value>
    </field>
    <field name="Objective-Description">
      <value order="0"/>
    </field>
    <field name="Objective-CreationStamp">
      <value order="0">2021-01-19T20:21:40Z</value>
    </field>
    <field name="Objective-IsApproved">
      <value order="0">false</value>
    </field>
    <field name="Objective-IsPublished">
      <value order="0">true</value>
    </field>
    <field name="Objective-DatePublished">
      <value order="0">2021-04-14T02:56:08Z</value>
    </field>
    <field name="Objective-ModificationStamp">
      <value order="0">2021-04-14T02:56:08Z</value>
    </field>
    <field name="Objective-Owner">
      <value order="0">Anne McCormack - Deactivated 16Apr2021</value>
    </field>
    <field name="Objective-Path">
      <value order="0">TARDIS:Parks, Recreation and Facilities Management:Parks, Recreation and Facilities Projects:2226 - Elma Turner Library Improvements - Nelson Library:Karen Lee - Resource Recover Information</value>
    </field>
    <field name="Objective-Parent">
      <value order="0">Karen Lee - Resource Recover Information</value>
    </field>
    <field name="Objective-State">
      <value order="0">Published</value>
    </field>
    <field name="Objective-VersionId">
      <value order="0">vA3749213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qA1877</value>
    </field>
    <field name="Objective-Classification">
      <value order="0">Council</value>
    </field>
    <field name="Objective-Caveats">
      <value order="0"/>
    </field>
  </systemFields>
  <catalogues>
    <catalogue name="Document Type Catalogue" type="type" ori="id:cA19">
      <field name="Objective-Contract Number">
        <value order="0"/>
      </field>
      <field name="Objective-Project ID">
        <value order="0">2226</value>
      </field>
      <field name="Objective-Service Request Id">
        <value order="0"/>
      </field>
      <field name="Objective-Organisation">
        <value order="0"/>
      </field>
      <field name="Objective-NCS Reference Number">
        <value order="0"/>
      </field>
      <field name="Objective-NCS System Area">
        <value order="0"/>
      </field>
      <field name="Objective-PPR Links">
        <value order="0"/>
      </field>
      <field name="Objective-Review By">
        <value order="0"/>
      </field>
      <field name="Objective-Reviewer">
        <value order="0"/>
      </field>
      <field name="Objective-Department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7602B738831440DB9AF4B3C0A3E49E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790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McCormack</dc:creator>
  <cp:lastModifiedBy>Karen Lee</cp:lastModifiedBy>
  <cp:revision>48</cp:revision>
  <dcterms:created xsi:type="dcterms:W3CDTF">2021-01-19T20:21:03Z</dcterms:created>
  <dcterms:modified xsi:type="dcterms:W3CDTF">2021-06-01T03:56:32Z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A2618832</vt:lpwstr>
  </property>
  <property fmtid="{D5CDD505-2E9C-101B-9397-08002B2CF9AE}" pid="4" name="Objective-Title">
    <vt:lpwstr>23 HALIFAX ST - RESOURCE RECOVERY JOURNEY</vt:lpwstr>
  </property>
  <property fmtid="{D5CDD505-2E9C-101B-9397-08002B2CF9AE}" pid="5" name="Objective-Description">
    <vt:lpwstr/>
  </property>
  <property fmtid="{D5CDD505-2E9C-101B-9397-08002B2CF9AE}" pid="6" name="Objective-CreationStamp">
    <vt:filetime>2021-04-14T02:55:59Z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2021-04-14T02:56:08Z</vt:filetime>
  </property>
  <property fmtid="{D5CDD505-2E9C-101B-9397-08002B2CF9AE}" pid="10" name="Objective-ModificationStamp">
    <vt:filetime>2021-04-14T02:56:08Z</vt:filetime>
  </property>
  <property fmtid="{D5CDD505-2E9C-101B-9397-08002B2CF9AE}" pid="11" name="Objective-Owner">
    <vt:lpwstr>Anne McCormack - Deactivated 16Apr2021</vt:lpwstr>
  </property>
  <property fmtid="{D5CDD505-2E9C-101B-9397-08002B2CF9AE}" pid="12" name="Objective-Path">
    <vt:lpwstr>TARDIS:Parks, Recreation and Facilities Management:Parks, Recreation and Facilities Projects:2226 - Elma Turner Library Redevelopment:Karen Lee - Resource Recover Information:</vt:lpwstr>
  </property>
  <property fmtid="{D5CDD505-2E9C-101B-9397-08002B2CF9AE}" pid="13" name="Objective-Parent">
    <vt:lpwstr>Karen Lee - Resource Recover Information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vA3749213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qA1877</vt:lpwstr>
  </property>
  <property fmtid="{D5CDD505-2E9C-101B-9397-08002B2CF9AE}" pid="20" name="Objective-Classification">
    <vt:lpwstr>[Inherited - Council]</vt:lpwstr>
  </property>
  <property fmtid="{D5CDD505-2E9C-101B-9397-08002B2CF9AE}" pid="21" name="Objective-Caveats">
    <vt:lpwstr/>
  </property>
  <property fmtid="{D5CDD505-2E9C-101B-9397-08002B2CF9AE}" pid="22" name="Objective-Contract Number">
    <vt:lpwstr/>
  </property>
  <property fmtid="{D5CDD505-2E9C-101B-9397-08002B2CF9AE}" pid="23" name="Objective-Project ID">
    <vt:lpwstr>2226</vt:lpwstr>
  </property>
  <property fmtid="{D5CDD505-2E9C-101B-9397-08002B2CF9AE}" pid="24" name="Objective-Service Request Id">
    <vt:lpwstr/>
  </property>
  <property fmtid="{D5CDD505-2E9C-101B-9397-08002B2CF9AE}" pid="25" name="Objective-Organisation">
    <vt:lpwstr/>
  </property>
  <property fmtid="{D5CDD505-2E9C-101B-9397-08002B2CF9AE}" pid="26" name="Objective-NCS Reference Number">
    <vt:lpwstr/>
  </property>
  <property fmtid="{D5CDD505-2E9C-101B-9397-08002B2CF9AE}" pid="27" name="Objective-NCS System Area">
    <vt:lpwstr/>
  </property>
  <property fmtid="{D5CDD505-2E9C-101B-9397-08002B2CF9AE}" pid="28" name="Objective-PPR Links">
    <vt:lpwstr/>
  </property>
  <property fmtid="{D5CDD505-2E9C-101B-9397-08002B2CF9AE}" pid="29" name="Objective-Review By">
    <vt:lpwstr/>
  </property>
  <property fmtid="{D5CDD505-2E9C-101B-9397-08002B2CF9AE}" pid="30" name="Objective-Reviewer">
    <vt:lpwstr/>
  </property>
  <property fmtid="{D5CDD505-2E9C-101B-9397-08002B2CF9AE}" pid="31" name="Objective-Department">
    <vt:lpwstr/>
  </property>
  <property fmtid="{D5CDD505-2E9C-101B-9397-08002B2CF9AE}" pid="32" name="Objective-Comment">
    <vt:lpwstr/>
  </property>
</Properties>
</file>